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56" r:id="rId2"/>
    <p:sldId id="259" r:id="rId3"/>
    <p:sldId id="263" r:id="rId4"/>
    <p:sldId id="258" r:id="rId5"/>
    <p:sldId id="257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04A49-3744-44D9-825F-7705F194902A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77C73-AF8C-404B-A2A2-0C6064C10D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170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77C73-AF8C-404B-A2A2-0C6064C10D5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613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FA34966-1AE6-4781-A481-36B16D1EBD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B316E53-0A14-405B-9AC2-5FF1D9589A4C}" type="datetimeFigureOut">
              <a:rPr lang="ru-RU" smtClean="0"/>
              <a:pPr/>
              <a:t>26.06.2017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Перенос запятой </a:t>
            </a:r>
            <a:br>
              <a:rPr lang="ru-RU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положительной десятичной дроби</a:t>
            </a:r>
            <a:endParaRPr lang="ru-RU" sz="5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620000" cy="5760640"/>
          </a:xfrm>
        </p:spPr>
        <p:txBody>
          <a:bodyPr/>
          <a:lstStyle/>
          <a:p>
            <a:r>
              <a:rPr lang="ru-RU" b="1" dirty="0" smtClean="0"/>
              <a:t>Задание:</a:t>
            </a:r>
            <a:br>
              <a:rPr lang="ru-RU" b="1" dirty="0" smtClean="0"/>
            </a:br>
            <a:r>
              <a:rPr lang="ru-RU" sz="4800" b="1" dirty="0"/>
              <a:t>5∙10                   5,6∙100</a:t>
            </a:r>
            <a:br>
              <a:rPr lang="ru-RU" sz="4800" b="1" dirty="0"/>
            </a:br>
            <a:r>
              <a:rPr lang="ru-RU" sz="4800" b="1" dirty="0"/>
              <a:t>4,3∙10                4,37∙100</a:t>
            </a:r>
            <a:br>
              <a:rPr lang="ru-RU" sz="4800" b="1" dirty="0"/>
            </a:br>
            <a:r>
              <a:rPr lang="ru-RU" sz="4800" b="1" dirty="0"/>
              <a:t>3,35∙10               7,089∙</a:t>
            </a:r>
            <a:r>
              <a:rPr lang="ru-RU" sz="4800" b="1" dirty="0" smtClean="0"/>
              <a:t>1000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xmlns="" val="32118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666530"/>
          </a:xfrm>
        </p:spPr>
        <p:txBody>
          <a:bodyPr/>
          <a:lstStyle/>
          <a:p>
            <a:r>
              <a:rPr lang="ru-RU" sz="4400" b="1" dirty="0" smtClean="0"/>
              <a:t>5,15  и 51,5         5,6 и 560</a:t>
            </a: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4400" b="1" dirty="0" smtClean="0"/>
              <a:t>4,3  и  43                4,37</a:t>
            </a:r>
            <a:r>
              <a:rPr lang="ru-RU" sz="4400" b="1" dirty="0"/>
              <a:t> </a:t>
            </a:r>
            <a:r>
              <a:rPr lang="ru-RU" sz="4400" b="1" dirty="0" smtClean="0"/>
              <a:t>и 437</a:t>
            </a: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4400" b="1" dirty="0" smtClean="0"/>
              <a:t>3,35</a:t>
            </a:r>
            <a:r>
              <a:rPr lang="ru-RU" sz="4400" b="1" dirty="0"/>
              <a:t> </a:t>
            </a:r>
            <a:r>
              <a:rPr lang="ru-RU" sz="4400" b="1" dirty="0" smtClean="0"/>
              <a:t>и 33,5            7,089 и 7089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994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242594"/>
          </a:xfrm>
        </p:spPr>
        <p:txBody>
          <a:bodyPr/>
          <a:lstStyle/>
          <a:p>
            <a:r>
              <a:rPr lang="ru-RU" b="1" dirty="0"/>
              <a:t>Правило переноса запятой вправо в положительной десятичной дроби это и есть правило умножения дробей на разрядную единицу 10, 100, 1000 и </a:t>
            </a:r>
            <a:r>
              <a:rPr lang="ru-RU" b="1" dirty="0" smtClean="0"/>
              <a:t>т.д.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40937561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543800" cy="5390455"/>
          </a:xfrm>
        </p:spPr>
        <p:txBody>
          <a:bodyPr/>
          <a:lstStyle/>
          <a:p>
            <a:pPr algn="just"/>
            <a:r>
              <a:rPr lang="ru-RU" sz="4400" b="1" dirty="0">
                <a:latin typeface="Times New Roman" pitchFamily="16" charset="0"/>
              </a:rPr>
              <a:t>Чтобы десятичную дробь увеличить в 10, 100, 1000 и т. д. раз, </a:t>
            </a:r>
            <a:r>
              <a:rPr lang="ru-RU" sz="4400" b="1" dirty="0">
                <a:solidFill>
                  <a:srgbClr val="FF0000"/>
                </a:solidFill>
                <a:latin typeface="Times New Roman" pitchFamily="16" charset="0"/>
              </a:rPr>
              <a:t>т. е. умножить на 10, 100, 1000 и т. д. </a:t>
            </a:r>
            <a:r>
              <a:rPr lang="ru-RU" sz="4400" b="1" dirty="0">
                <a:latin typeface="Times New Roman" pitchFamily="16" charset="0"/>
              </a:rPr>
              <a:t>надо в записи дроби </a:t>
            </a:r>
            <a:r>
              <a:rPr lang="ru-RU" sz="4400" b="1" dirty="0">
                <a:solidFill>
                  <a:srgbClr val="FF0000"/>
                </a:solidFill>
                <a:latin typeface="Times New Roman" pitchFamily="16" charset="0"/>
              </a:rPr>
              <a:t>перенести запятую вправо </a:t>
            </a:r>
            <a:r>
              <a:rPr lang="ru-RU" sz="4400" b="1" dirty="0">
                <a:latin typeface="Times New Roman" pitchFamily="16" charset="0"/>
              </a:rPr>
              <a:t>на 1, 2, 3 и т. д. цифры, приписав при необходимости нули справа</a:t>
            </a:r>
            <a:r>
              <a:rPr lang="ru-RU" sz="4400" b="1" dirty="0" smtClean="0">
                <a:latin typeface="Times New Roman" pitchFamily="16" charset="0"/>
              </a:rPr>
              <a:t>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357608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620000" cy="504056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Правило переноса запятой влево в положительной десятичной дроби это и есть правило деления дробей на разрядную единицу 10, 100, 1000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т.д.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4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106690"/>
          </a:xfrm>
        </p:spPr>
        <p:txBody>
          <a:bodyPr/>
          <a:lstStyle/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Чтобы разделить десятичную дробь на разрядную единицу 10, 100, 1000 и т.д. </a:t>
            </a:r>
            <a:r>
              <a:rPr lang="ru-RU" sz="4400" b="1" dirty="0">
                <a:solidFill>
                  <a:srgbClr val="FF0000"/>
                </a:solidFill>
                <a:latin typeface="Times New Roman" pitchFamily="16" charset="0"/>
              </a:rPr>
              <a:t>т. е.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6" charset="0"/>
              </a:rPr>
              <a:t>разделить </a:t>
            </a:r>
            <a:r>
              <a:rPr lang="ru-RU" sz="4400" b="1" dirty="0">
                <a:solidFill>
                  <a:srgbClr val="FF0000"/>
                </a:solidFill>
                <a:latin typeface="Times New Roman" pitchFamily="16" charset="0"/>
              </a:rPr>
              <a:t>на 10, 100, 1000 и т. д.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надо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 десятичной дроби </a:t>
            </a:r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перенести запятую влево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на столько цифр, сколько нулей содержит разрядная единица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7963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810546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п.4.4,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777(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г,д,е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),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778(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г,д,е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783</a:t>
            </a:r>
          </a:p>
        </p:txBody>
      </p:sp>
    </p:spTree>
    <p:extLst>
      <p:ext uri="{BB962C8B-B14F-4D97-AF65-F5344CB8AC3E}">
        <p14:creationId xmlns:p14="http://schemas.microsoft.com/office/powerpoint/2010/main" xmlns="" val="41735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67</TotalTime>
  <Words>94</Words>
  <Application>Microsoft Office PowerPoint</Application>
  <PresentationFormat>Экран (4:3)</PresentationFormat>
  <Paragraphs>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Соседство</vt:lpstr>
      <vt:lpstr>Перенос запятой  в положительной десятичной дроби</vt:lpstr>
      <vt:lpstr>Задание: 5∙10                   5,6∙100 4,3∙10                4,37∙100 3,35∙10               7,089∙1000</vt:lpstr>
      <vt:lpstr>5,15  и 51,5         5,6 и 560 4,3  и  43                4,37 и 437 3,35 и 33,5            7,089 и 7089</vt:lpstr>
      <vt:lpstr>Правило переноса запятой вправо в положительной десятичной дроби это и есть правило умножения дробей на разрядную единицу 10, 100, 1000 и т.д. </vt:lpstr>
      <vt:lpstr>Чтобы десятичную дробь увеличить в 10, 100, 1000 и т. д. раз, т. е. умножить на 10, 100, 1000 и т. д. надо в записи дроби перенести запятую вправо на 1, 2, 3 и т. д. цифры, приписав при необходимости нули справа.</vt:lpstr>
      <vt:lpstr>Правило переноса запятой влево в положительной десятичной дроби это и есть правило деления дробей на разрядную единицу 10, 100, 1000 и т.д.</vt:lpstr>
      <vt:lpstr>Чтобы разделить десятичную дробь на разрядную единицу 10, 100, 1000 и т.д. т. е. разделить на 10, 100, 1000 и т. д. надо в десятичной дроби перенести запятую влево на столько цифр, сколько нулей содержит разрядная единица.</vt:lpstr>
      <vt:lpstr>Домашнее задание: п.4.4,  №777(г,д,е), №778(г,д,е) №783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Перенос запятой  в положительной десятичной дроби</dc:title>
  <dc:creator>Сауле</dc:creator>
  <cp:lastModifiedBy>1</cp:lastModifiedBy>
  <cp:revision>6</cp:revision>
  <dcterms:created xsi:type="dcterms:W3CDTF">2017-06-16T15:36:42Z</dcterms:created>
  <dcterms:modified xsi:type="dcterms:W3CDTF">2017-06-26T14:31:43Z</dcterms:modified>
</cp:coreProperties>
</file>